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9CAAF-FD3D-8DA8-BBC3-5D96CAECA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8F65C6-3093-326A-F01D-77D28B08D6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F1541-FF4A-7913-DD31-45C009FEA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374F-B163-4212-80F5-EDF845C3C379}" type="datetimeFigureOut">
              <a:rPr lang="en-AE" smtClean="0"/>
              <a:t>07/01/2025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FDDCA-71C9-4C4D-B613-85DCE5F20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844F4-B409-2216-B3CB-B9A95E4CC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BCA0-824C-4DD0-A2BF-3A9A4BA85A4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485002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73671-64DF-8BC7-EF48-CE76FC888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C397D8-0EA7-6C76-08F3-7EF82668A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53EAF-6D15-C7F1-C0BB-9BCC1B02E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374F-B163-4212-80F5-EDF845C3C379}" type="datetimeFigureOut">
              <a:rPr lang="en-AE" smtClean="0"/>
              <a:t>07/01/2025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D1F5A-19A9-A0FA-5B73-7061AE480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94049-96B9-B7CF-E0C0-CB9AF1BCE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BCA0-824C-4DD0-A2BF-3A9A4BA85A4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826722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A5AB96-8FD6-8008-A748-962B2160A3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29327F-347F-AD89-2C14-2B9F4C85A5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B757C-2B8D-A91D-A001-01C7C83CF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374F-B163-4212-80F5-EDF845C3C379}" type="datetimeFigureOut">
              <a:rPr lang="en-AE" smtClean="0"/>
              <a:t>07/01/2025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C1264-D898-4702-5BCE-BAC8098B3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E078D-9147-B812-F219-B295A4B57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BCA0-824C-4DD0-A2BF-3A9A4BA85A4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389551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25638-CEAA-12C8-BC51-0F0F3CC14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0E511-933A-6A7B-F843-D2C28DA11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C4093-7A57-8274-1617-B337B0CF9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374F-B163-4212-80F5-EDF845C3C379}" type="datetimeFigureOut">
              <a:rPr lang="en-AE" smtClean="0"/>
              <a:t>07/01/2025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233D9-6C82-B6ED-D12D-B25848530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50C04-AD6D-5792-C9BB-2073A5E64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BCA0-824C-4DD0-A2BF-3A9A4BA85A4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154856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666C7-662B-B68A-8A7D-96B1A9BFF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6A05B-2A94-1739-141F-1C18F792F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82FBF-E6AE-9335-04AD-3D96DEF76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374F-B163-4212-80F5-EDF845C3C379}" type="datetimeFigureOut">
              <a:rPr lang="en-AE" smtClean="0"/>
              <a:t>07/01/2025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95304-93A4-A5CC-37C4-33CAA1578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B6853-378F-2F77-52A4-1B14A4073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BCA0-824C-4DD0-A2BF-3A9A4BA85A4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348564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41C38-C14C-F82D-0480-6DD077EFD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5DC08-455D-0715-2A91-0D89EBCA31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377D50-F87A-575F-5D13-1B424F002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3CBA60-176C-FFA3-E425-998140A45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374F-B163-4212-80F5-EDF845C3C379}" type="datetimeFigureOut">
              <a:rPr lang="en-AE" smtClean="0"/>
              <a:t>07/01/2025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6E4C7E-5E24-5648-FC4D-9761D441F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F261C-AFAB-A9D4-CCD6-6AEB2068D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BCA0-824C-4DD0-A2BF-3A9A4BA85A4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272423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18EA5-C3C1-DA84-3E52-AAEBD1635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26473-AD68-1018-389D-323F656B0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9C3CE9-A6A6-7F04-1FCE-B719F720D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53C49D-5C19-E562-E747-DC89F8A89A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9CEAB9-E368-FAC4-7014-BC3802555C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DFE41A-8BC1-65D9-DF4F-6B69583A8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374F-B163-4212-80F5-EDF845C3C379}" type="datetimeFigureOut">
              <a:rPr lang="en-AE" smtClean="0"/>
              <a:t>07/01/2025</a:t>
            </a:fld>
            <a:endParaRPr lang="en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E7AA5D-801D-FF54-E39C-513A225AB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6AA90F-967D-C9B0-BD34-9BCB9CB6D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BCA0-824C-4DD0-A2BF-3A9A4BA85A4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866048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216BA-8CD9-F0A4-6172-2D7DE532C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DC08E8-CF65-C1EE-912A-BCF41AD75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374F-B163-4212-80F5-EDF845C3C379}" type="datetimeFigureOut">
              <a:rPr lang="en-AE" smtClean="0"/>
              <a:t>07/01/2025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F4215C-700C-E72B-7F15-04DA32EBB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8151DB-A6CB-E9A6-4426-614754F2E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BCA0-824C-4DD0-A2BF-3A9A4BA85A4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477542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CE3F99-3586-3FC7-CD77-1F395CE7D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374F-B163-4212-80F5-EDF845C3C379}" type="datetimeFigureOut">
              <a:rPr lang="en-AE" smtClean="0"/>
              <a:t>07/01/2025</a:t>
            </a:fld>
            <a:endParaRPr lang="en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F5B350-D38E-1696-28B1-F079A60C4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B70DEF-1518-1BF7-E14C-31DCA122A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BCA0-824C-4DD0-A2BF-3A9A4BA85A4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785530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894DF-E42D-D744-0482-93305F8ED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1CC22-F815-5C55-C052-EE14A8425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0C34F3-0382-4075-B601-8BC0FEBFB0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DFD7EC-E2CE-2760-8827-1F2896CF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374F-B163-4212-80F5-EDF845C3C379}" type="datetimeFigureOut">
              <a:rPr lang="en-AE" smtClean="0"/>
              <a:t>07/01/2025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83CBC3-6624-944E-93B4-ECDBD1DA8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A53467-3BB0-89B9-7D69-D4BBE6C09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BCA0-824C-4DD0-A2BF-3A9A4BA85A4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417603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973BB-796B-5609-2B5A-1B8A15914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5746A2-2A82-6E1E-9642-8D1359C3FF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9E93D3-5514-564B-05BF-B78A7D2EE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541FB7-9E75-92A2-B56A-F342D0710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374F-B163-4212-80F5-EDF845C3C379}" type="datetimeFigureOut">
              <a:rPr lang="en-AE" smtClean="0"/>
              <a:t>07/01/2025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14548C-6058-62AD-48B0-2ADB32AC5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CAE9A5-C5A0-1159-62CE-806C0FCA3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BCA0-824C-4DD0-A2BF-3A9A4BA85A4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966046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E5486B-E3E9-1145-4E03-612494454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0387E-4A73-3C01-21F9-4C8B4F8B5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D73FE-9161-33E9-C820-C1CC898561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57374F-B163-4212-80F5-EDF845C3C379}" type="datetimeFigureOut">
              <a:rPr lang="en-AE" smtClean="0"/>
              <a:t>07/01/2025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D1414-3444-FB7D-3D36-320E75B79E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FF3FA-0773-EF95-8A08-FC73108782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43BCA0-824C-4DD0-A2BF-3A9A4BA85A4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064935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F26166-7F10-7A32-0297-BDA1242B76B1}"/>
              </a:ext>
            </a:extLst>
          </p:cNvPr>
          <p:cNvSpPr/>
          <p:nvPr/>
        </p:nvSpPr>
        <p:spPr>
          <a:xfrm>
            <a:off x="2359152" y="2194560"/>
            <a:ext cx="7632192" cy="18379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الدورات والبرامج التدريبية 2024-2025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48918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F7073C-3684-E58D-8457-756E64D7E9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4674" y="1825625"/>
            <a:ext cx="7522652" cy="4351338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2DD70E0-934D-F954-94E4-F7F07150D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9" y="327026"/>
            <a:ext cx="7190327" cy="1092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ar-AE" sz="3200" dirty="0"/>
              <a:t>برنامج تدريبي لطاقم عمل التأهيل المهني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37485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9F40AF-3D76-F2EF-0855-E9AB3AD8BC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825625"/>
            <a:ext cx="9115425" cy="4667250"/>
          </a:xfrm>
        </p:spPr>
      </p:pic>
      <p:sp>
        <p:nvSpPr>
          <p:cNvPr id="8" name="Title 5">
            <a:extLst>
              <a:ext uri="{FF2B5EF4-FFF2-40B4-BE49-F238E27FC236}">
                <a16:creationId xmlns:a16="http://schemas.microsoft.com/office/drawing/2014/main" id="{EC74AE7B-E613-A911-16DE-7C042B75B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365125"/>
            <a:ext cx="10515600" cy="8064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ar-AE" sz="3200" dirty="0"/>
              <a:t>برنامج تدريبي شهادة المستوى الثالث في التعليم والتدريب (المدرب المعتمد)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06813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C55444-9E91-AA8E-65CF-C4849166B0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81725" y="1863725"/>
            <a:ext cx="5278239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1B5D71-73FC-C098-C697-CCF73FF56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6" y="1989931"/>
            <a:ext cx="5278239" cy="4351338"/>
          </a:xfrm>
          <a:prstGeom prst="rect">
            <a:avLst/>
          </a:prstGeom>
        </p:spPr>
      </p:pic>
      <p:sp>
        <p:nvSpPr>
          <p:cNvPr id="8" name="Title 5">
            <a:extLst>
              <a:ext uri="{FF2B5EF4-FFF2-40B4-BE49-F238E27FC236}">
                <a16:creationId xmlns:a16="http://schemas.microsoft.com/office/drawing/2014/main" id="{CC4D1F6E-3C09-C92D-8C93-DBE2897F1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0" y="365126"/>
            <a:ext cx="6467475" cy="7492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ar-AE" sz="3200" dirty="0"/>
              <a:t>ورشة تعديل السلوك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09926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3DA678E-00EB-1EBE-5AF0-0B82F988AF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4950" y="1825624"/>
            <a:ext cx="9058275" cy="4594225"/>
          </a:xfrm>
        </p:spPr>
      </p:pic>
      <p:sp>
        <p:nvSpPr>
          <p:cNvPr id="10" name="Title 5">
            <a:extLst>
              <a:ext uri="{FF2B5EF4-FFF2-40B4-BE49-F238E27FC236}">
                <a16:creationId xmlns:a16="http://schemas.microsoft.com/office/drawing/2014/main" id="{F27C764E-9ABD-B67C-609D-30F01816A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925" y="438151"/>
            <a:ext cx="9353550" cy="10445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ar-AE" sz="3200" dirty="0"/>
              <a:t>ورشة كيفية إعداد المجموعات وإعادة الإختبارات في نظام وجهتنا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72259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D80CBAD-90B1-A69F-E02E-EF5D141412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5169" y="1825625"/>
            <a:ext cx="8361662" cy="4351338"/>
          </a:xfrm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AD08BDFA-1C90-0AD1-3DC3-B4264530D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ar-AE" sz="3200" dirty="0"/>
              <a:t>برنامج تدريبي شهادة المستوى الثالث في التعليم والتدريب (المقيم المعتمد)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14661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3049D0-68F5-A5AF-C054-A08E253525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96025" y="2065336"/>
            <a:ext cx="5057775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0E56C2-C275-996A-5A88-BEB8BD2AC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044" y="2065336"/>
            <a:ext cx="4434706" cy="4211639"/>
          </a:xfrm>
          <a:prstGeom prst="rect">
            <a:avLst/>
          </a:prstGeom>
        </p:spPr>
      </p:pic>
      <p:sp>
        <p:nvSpPr>
          <p:cNvPr id="8" name="Title 5">
            <a:extLst>
              <a:ext uri="{FF2B5EF4-FFF2-40B4-BE49-F238E27FC236}">
                <a16:creationId xmlns:a16="http://schemas.microsoft.com/office/drawing/2014/main" id="{7580E088-3BF1-4F1F-3B2D-123F8814B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275" y="441326"/>
            <a:ext cx="9486900" cy="9112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ar-AE" sz="3200" dirty="0"/>
              <a:t>البرنامج التدريبي (تطوير مهارات التعليم والتعلم 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00480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0F144D-A5C9-1EEB-836D-5BE31004D5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57950" y="1997075"/>
            <a:ext cx="5126824" cy="4351338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05168AE2-7ECD-96B2-DF15-1149E749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7950" y="365125"/>
            <a:ext cx="7400925" cy="10826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ar-AE" sz="3200" dirty="0"/>
              <a:t>برنامج التدقيق وضمان الجودة </a:t>
            </a:r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3FA345-F25A-0853-C8AB-189D34CB3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" y="2141537"/>
            <a:ext cx="512682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63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316DDC-B942-5263-0EEE-8E0635839A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9750" y="2025650"/>
            <a:ext cx="9058275" cy="4667250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B603CBE-5B39-A05D-60DB-186ECDB4F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925" y="508001"/>
            <a:ext cx="9563100" cy="9969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ar-AE" sz="3200" dirty="0"/>
              <a:t>ورشة تدريبية (تطبيق أساليب تقديم المساعدات للإستجابة للمهارات 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40393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CF0D39-3C4F-2E5E-572F-DF2719E7A1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2175" y="1825625"/>
            <a:ext cx="7867650" cy="4794250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541D651-6861-103E-C916-72207D9C7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7475" y="307975"/>
            <a:ext cx="6343650" cy="9874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3200" dirty="0"/>
              <a:t>برنامج التطويرالمهني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61776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C60399-EE67-0263-115B-3C544CB059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39681"/>
            <a:ext cx="10515600" cy="4542094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473F45B-F9C1-0343-C47F-8AEDFEDF9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517525"/>
            <a:ext cx="7315200" cy="8731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3200" dirty="0"/>
              <a:t>دورة خطة الإخلاء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55234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11EE42F-E6E0-B3A7-432D-BFFB1BC8E8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5926" y="1266824"/>
            <a:ext cx="9010650" cy="5248275"/>
          </a:xfrm>
        </p:spPr>
      </p:pic>
      <p:sp>
        <p:nvSpPr>
          <p:cNvPr id="9" name="Title 5">
            <a:extLst>
              <a:ext uri="{FF2B5EF4-FFF2-40B4-BE49-F238E27FC236}">
                <a16:creationId xmlns:a16="http://schemas.microsoft.com/office/drawing/2014/main" id="{89977BC8-3486-554F-EB05-4ACFD5891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0" y="133350"/>
            <a:ext cx="7810500" cy="11334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3200" dirty="0"/>
              <a:t>ورشة ممارسات تطبيق الخطط الدرسية للمؤهل المهني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04532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B59B79-3980-DACF-5CD2-477CC25EF0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2290" y="1825625"/>
            <a:ext cx="8647420" cy="4908550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FB43EBF-3DE1-3F72-728C-8A4DF7B2A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150" y="828674"/>
            <a:ext cx="8181975" cy="5143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ar-AE" sz="3200" dirty="0"/>
              <a:t>ورشة إعداد الإختبارات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09202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F58BAE-4CEB-8F4A-0F0D-813B1317E2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825624"/>
            <a:ext cx="8820149" cy="4879975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63765B3-7003-3D31-1645-5A1490F85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811" y="403225"/>
            <a:ext cx="9991725" cy="10255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ar-AE" sz="3200" dirty="0"/>
              <a:t>ورشة تدريب المدربين على إعداد الاختبارات الشهرية ضمن نظام وجهتنا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45307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C95900-BECE-A437-C8D4-3D61CFC4ED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5388" y="2016125"/>
            <a:ext cx="9801224" cy="4351338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2A017AF-108B-3B65-3EE9-B8D1A6ECC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49" y="490537"/>
            <a:ext cx="9401175" cy="10636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ar-AE" sz="3200" dirty="0"/>
              <a:t>ورشة تدريب المدربين على إعداد الاختبارات الشهرية ضمن نظام وجهتنا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79482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78F74C-C707-2FF5-B6BB-96D58D25D3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0175" y="1825625"/>
            <a:ext cx="9572625" cy="4889500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D883377-B6E5-EA93-5604-7F54EF970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ar-AE" sz="3200" dirty="0"/>
              <a:t>الجلسة النقاشية لكافة الأعمال لتطبيق المؤهل المهني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05896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F50E11-55FE-E8AB-6727-7F621BB528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67525" y="1409700"/>
            <a:ext cx="4591050" cy="5210175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49E15AE-DDAC-4812-D027-6F9677B37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449" y="114300"/>
            <a:ext cx="7810501" cy="10382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ar-AE" sz="3200" dirty="0"/>
              <a:t>الجلسة النقاشية لكافة الأعمال لتطبيق المؤهل المهني </a:t>
            </a:r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9B9760-39EB-51FA-6E29-C672CE35B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888" y="1409700"/>
            <a:ext cx="4891088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5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117</Words>
  <Application>Microsoft Office PowerPoint</Application>
  <PresentationFormat>Widescreen</PresentationFormat>
  <Paragraphs>17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Aptos</vt:lpstr>
      <vt:lpstr>Aptos Display</vt:lpstr>
      <vt:lpstr>Arial</vt:lpstr>
      <vt:lpstr>Office Theme</vt:lpstr>
      <vt:lpstr>PowerPoint Presentation</vt:lpstr>
      <vt:lpstr>برنامج التطويرالمهني </vt:lpstr>
      <vt:lpstr>دورة خطة الإخلاء </vt:lpstr>
      <vt:lpstr>ورشة ممارسات تطبيق الخطط الدرسية للمؤهل المهني </vt:lpstr>
      <vt:lpstr>ورشة إعداد الإختبارات </vt:lpstr>
      <vt:lpstr>ورشة تدريب المدربين على إعداد الاختبارات الشهرية ضمن نظام وجهتنا </vt:lpstr>
      <vt:lpstr>ورشة تدريب المدربين على إعداد الاختبارات الشهرية ضمن نظام وجهتنا </vt:lpstr>
      <vt:lpstr>الجلسة النقاشية لكافة الأعمال لتطبيق المؤهل المهني </vt:lpstr>
      <vt:lpstr>الجلسة النقاشية لكافة الأعمال لتطبيق المؤهل المهني </vt:lpstr>
      <vt:lpstr>برنامج تدريبي لطاقم عمل التأهيل المهني </vt:lpstr>
      <vt:lpstr>برنامج تدريبي شهادة المستوى الثالث في التعليم والتدريب (المدرب المعتمد)</vt:lpstr>
      <vt:lpstr>ورشة تعديل السلوك </vt:lpstr>
      <vt:lpstr>ورشة كيفية إعداد المجموعات وإعادة الإختبارات في نظام وجهتنا </vt:lpstr>
      <vt:lpstr>برنامج تدريبي شهادة المستوى الثالث في التعليم والتدريب (المقيم المعتمد)</vt:lpstr>
      <vt:lpstr>البرنامج التدريبي (تطوير مهارات التعليم والتعلم )</vt:lpstr>
      <vt:lpstr>برنامج التدقيق وضمان الجودة </vt:lpstr>
      <vt:lpstr>ورشة تدريبية (تطبيق أساليب تقديم المساعدات للإستجابة للمهارات 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SAFA AHMED ABDULKAREEM AHMED</dc:creator>
  <cp:lastModifiedBy>MEEAD AHMED OBAID ALTENEIJI</cp:lastModifiedBy>
  <cp:revision>8</cp:revision>
  <dcterms:created xsi:type="dcterms:W3CDTF">2024-12-13T06:18:41Z</dcterms:created>
  <dcterms:modified xsi:type="dcterms:W3CDTF">2025-01-07T08:43:30Z</dcterms:modified>
</cp:coreProperties>
</file>